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-1216" y="-104"/>
      </p:cViewPr>
      <p:guideLst>
        <p:guide orient="horz" pos="2524"/>
        <p:guide pos="41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EA7E4F-5C58-BF4B-B196-0F39B3D5A40C}" type="datetimeFigureOut">
              <a:rPr lang="de-DE"/>
              <a:pPr>
                <a:defRPr/>
              </a:pPr>
              <a:t>21.06.18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3E9806-E17A-174B-8D46-645B576ED6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006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DF5E7B-95B3-9A41-B696-83237A84A6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029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57313"/>
            <a:ext cx="7559675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8" descr="CONCRETIO_LG-HKS13_g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50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685800"/>
          </a:xfrm>
        </p:spPr>
        <p:txBody>
          <a:bodyPr anchor="t"/>
          <a:lstStyle>
            <a:lvl1pPr algn="ctr">
              <a:defRPr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3881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374983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345267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66158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192498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306629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236077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168915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383948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3070960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</p:spTree>
    <p:extLst>
      <p:ext uri="{BB962C8B-B14F-4D97-AF65-F5344CB8AC3E}">
        <p14:creationId xmlns:p14="http://schemas.microsoft.com/office/powerpoint/2010/main" val="121450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92900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/>
              <a:t>LEITBILD - Dr. Hans-J.Gscheidmeyer (JAN 2016)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57313"/>
            <a:ext cx="7559675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urier New 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Sustainable</a:t>
            </a:r>
            <a:r>
              <a:rPr lang="de-DE" dirty="0" smtClean="0"/>
              <a:t> Development Goals </a:t>
            </a:r>
            <a:r>
              <a:rPr lang="de-DE" sz="2400" dirty="0" smtClean="0"/>
              <a:t>Paris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LEITBILD - Dr. Hans-J.Gscheidmeyer (JAN 2016)</a:t>
            </a:r>
            <a:endParaRPr lang="de-DE"/>
          </a:p>
        </p:txBody>
      </p:sp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00" b="-42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9204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99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82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Courier New Bold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Leere Präsentation</vt:lpstr>
      <vt:lpstr>Sustainable Development Goals Paris 2015</vt:lpstr>
    </vt:vector>
  </TitlesOfParts>
  <Manager/>
  <Company>CONCRETIO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Hans Jochen Gscheidmeyer</dc:creator>
  <cp:keywords/>
  <dc:description/>
  <cp:lastModifiedBy>Hans Jochen Gscheidmeyer</cp:lastModifiedBy>
  <cp:revision>194</cp:revision>
  <cp:lastPrinted>2017-05-22T11:23:44Z</cp:lastPrinted>
  <dcterms:created xsi:type="dcterms:W3CDTF">2009-05-26T09:10:11Z</dcterms:created>
  <dcterms:modified xsi:type="dcterms:W3CDTF">2018-06-21T07:41:19Z</dcterms:modified>
  <cp:category/>
</cp:coreProperties>
</file>